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84975" cy="99187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1C3E15-6AF3-41D8-843A-E0E1DB9D8EE2}" type="datetimeFigureOut">
              <a:rPr lang="bs-Latn-BA" smtClean="0"/>
              <a:t>15.10.2014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E94921-3C43-47B9-8C74-42004675F52F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Latn-BA" dirty="0" smtClean="0"/>
              <a:t>Sarajevo, 16.10.2014. godine</a:t>
            </a:r>
            <a:endParaRPr lang="bs-Latn-B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sz="3600" dirty="0" smtClean="0"/>
              <a:t>kreditni aranžmani i aktivnosti – Vlada Federacije BIH</a:t>
            </a:r>
            <a:endParaRPr lang="bs-Latn-BA" sz="3600" dirty="0"/>
          </a:p>
        </p:txBody>
      </p:sp>
    </p:spTree>
    <p:extLst>
      <p:ext uri="{BB962C8B-B14F-4D97-AF65-F5344CB8AC3E}">
        <p14:creationId xmlns:p14="http://schemas.microsoft.com/office/powerpoint/2010/main" val="38345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Svjetska banka - $ 100 miliona 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Projekat hitnog oporavka od poplava u BiH</a:t>
            </a:r>
          </a:p>
          <a:p>
            <a:pPr>
              <a:buFontTx/>
              <a:buChar char="-"/>
            </a:pPr>
            <a:r>
              <a:rPr lang="bs-Latn-BA" dirty="0" smtClean="0"/>
              <a:t>$ 100 miliona </a:t>
            </a:r>
          </a:p>
          <a:p>
            <a:pPr>
              <a:buFontTx/>
              <a:buChar char="-"/>
            </a:pPr>
            <a:r>
              <a:rPr lang="bs-Latn-BA" dirty="0" smtClean="0"/>
              <a:t>FBiH - 47,5 % što iznosi 30.875.000,00 SDR (ekvivalent 47.500.000,00 USD)</a:t>
            </a:r>
          </a:p>
          <a:p>
            <a:pPr>
              <a:buFontTx/>
              <a:buChar char="-"/>
            </a:pPr>
            <a:r>
              <a:rPr lang="bs-Latn-BA" dirty="0" smtClean="0"/>
              <a:t>RS - 47,5 </a:t>
            </a:r>
            <a:r>
              <a:rPr lang="bs-Latn-BA" dirty="0"/>
              <a:t>% što iznosi 30.875.000,00 SDR (ekvivalent 47.500.000,00 USD</a:t>
            </a:r>
            <a:r>
              <a:rPr lang="bs-Latn-BA" dirty="0" smtClean="0"/>
              <a:t>)</a:t>
            </a:r>
          </a:p>
          <a:p>
            <a:pPr>
              <a:buFontTx/>
              <a:buChar char="-"/>
            </a:pPr>
            <a:r>
              <a:rPr lang="bs-Latn-BA" dirty="0" smtClean="0"/>
              <a:t>Brčko Distrikt – 5 % što iznosi 3.250.000,00 SDR (ekvivalent 5.000.000,00 USD)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90001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Svjetska banka - $ 100 miliona (nast.)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FBiH</a:t>
            </a:r>
          </a:p>
          <a:p>
            <a:pPr>
              <a:buFontTx/>
              <a:buChar char="-"/>
            </a:pPr>
            <a:r>
              <a:rPr lang="bs-Latn-BA" dirty="0" smtClean="0"/>
              <a:t>Sredstva kredita odobravaju se FBiH pod slijedećim uslovima i rokovima: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Rok otplate:................................................ 25 godina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Grace period:................................................5 godina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Servisni troškovi:..................................0,75 % godišnje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Kamatna stopa:.................................1,25 % godišnje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Dospijeća:...............................................polugodišnja</a:t>
            </a:r>
          </a:p>
          <a:p>
            <a:pPr marL="571500" indent="-457200">
              <a:buAutoNum type="alphaLcParenR"/>
            </a:pPr>
            <a:r>
              <a:rPr lang="bs-Latn-BA" dirty="0" smtClean="0"/>
              <a:t>Datumi plaćanja glavnice i kamata:....15. februar i 15. avgust svake godine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6460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Svjetska banka - $ 100 miliona (nast.)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Projekat se sastoji iz tri komponente:</a:t>
            </a:r>
          </a:p>
          <a:p>
            <a:pPr>
              <a:buFontTx/>
              <a:buChar char="-"/>
            </a:pPr>
            <a:r>
              <a:rPr lang="bs-Latn-BA" dirty="0" smtClean="0"/>
              <a:t>Komponenta 1 (robe za hitni oporavak – 19.000.000,00 USD, ekvivalent 27,15 mil KM)</a:t>
            </a:r>
          </a:p>
          <a:p>
            <a:pPr>
              <a:buFontTx/>
              <a:buChar char="-"/>
            </a:pPr>
            <a:r>
              <a:rPr lang="bs-Latn-BA" dirty="0" smtClean="0"/>
              <a:t>Komponente 2A (rehabilitacija regionalne infrastrukture – 14.250.000,00 USD, ekvivalent 20,36 miliona KM)</a:t>
            </a:r>
          </a:p>
          <a:p>
            <a:pPr>
              <a:buFontTx/>
              <a:buChar char="-"/>
            </a:pPr>
            <a:r>
              <a:rPr lang="bs-Latn-BA" dirty="0" smtClean="0"/>
              <a:t>Komponente 2B (rehabilitacija lokalne infrastrukture – 12.825.000,00 USD, ekvivalent 18,33 miliona KM)</a:t>
            </a:r>
          </a:p>
          <a:p>
            <a:pPr>
              <a:buFontTx/>
              <a:buChar char="-"/>
            </a:pPr>
            <a:r>
              <a:rPr lang="bs-Latn-BA" dirty="0" smtClean="0"/>
              <a:t>Komponente 3A (podrška implementaciji projekta – 1.425.000.,00 USD, ekvivalent 2,04 miliona KM)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18800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/>
              <a:t>Svjetska banka - $ 100 miliona (nast.)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bs-Latn-BA" dirty="0" smtClean="0"/>
              <a:t>Kredit je postao efektivan 15.09.2014. godine</a:t>
            </a:r>
          </a:p>
          <a:p>
            <a:pPr>
              <a:buFontTx/>
              <a:buChar char="-"/>
            </a:pPr>
            <a:r>
              <a:rPr lang="bs-Latn-BA" dirty="0" smtClean="0"/>
              <a:t>Obavljene su konsultacije sa nižim nivoima vlasti</a:t>
            </a:r>
          </a:p>
          <a:p>
            <a:pPr>
              <a:buFontTx/>
              <a:buChar char="-"/>
            </a:pPr>
            <a:r>
              <a:rPr lang="bs-Latn-BA" dirty="0" smtClean="0"/>
              <a:t>Rok za dostavljanje projektne dokumentacije od strane nižih nivoa vlasti – 30.09.2014. godine</a:t>
            </a:r>
          </a:p>
          <a:p>
            <a:pPr>
              <a:buFontTx/>
              <a:buChar char="-"/>
            </a:pPr>
            <a:r>
              <a:rPr lang="bs-Latn-BA" dirty="0" smtClean="0"/>
              <a:t>Dokumentacija je počela pristizati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941907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Aktivnosti vlade fbih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Reprogram subsidijarnih kredita putem Federalnog ministarstva finansija (54 miliona KM u naredne 3 godine)</a:t>
            </a:r>
          </a:p>
          <a:p>
            <a:r>
              <a:rPr lang="bs-Latn-BA" dirty="0" smtClean="0"/>
              <a:t>Prenamjena budžetskih programa (20 miliona KM)</a:t>
            </a:r>
          </a:p>
          <a:p>
            <a:r>
              <a:rPr lang="bs-Latn-BA" dirty="0" smtClean="0"/>
              <a:t>Nova kreditna linija i reprogram postojećih kredita kod Razvojne banke FBiH</a:t>
            </a:r>
          </a:p>
          <a:p>
            <a:r>
              <a:rPr lang="bs-Latn-BA" dirty="0" smtClean="0"/>
              <a:t>Dodatna sredstva iz Budžeta FBiH (14,4 miliona KM)</a:t>
            </a:r>
          </a:p>
          <a:p>
            <a:r>
              <a:rPr lang="bs-Latn-BA" dirty="0" smtClean="0"/>
              <a:t>Dodatna sredstva Civilne zaštite FBiH (10 miliona KM)</a:t>
            </a:r>
          </a:p>
          <a:p>
            <a:r>
              <a:rPr lang="bs-Latn-BA" dirty="0" smtClean="0"/>
              <a:t>MMF – dodatna sredstva (92 miliona KM)</a:t>
            </a:r>
          </a:p>
          <a:p>
            <a:pPr marL="114300" indent="0">
              <a:buNone/>
            </a:pPr>
            <a:endParaRPr lang="bs-Latn-BA" dirty="0" smtClean="0"/>
          </a:p>
          <a:p>
            <a:endParaRPr lang="bs-Latn-BA" dirty="0" smtClean="0"/>
          </a:p>
        </p:txBody>
      </p:sp>
    </p:spTree>
    <p:extLst>
      <p:ext uri="{BB962C8B-B14F-4D97-AF65-F5344CB8AC3E}">
        <p14:creationId xmlns:p14="http://schemas.microsoft.com/office/powerpoint/2010/main" val="329634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121</TotalTime>
  <Words>317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kreditni aranžmani i aktivnosti – Vlada Federacije BIH</vt:lpstr>
      <vt:lpstr>Svjetska banka - $ 100 miliona </vt:lpstr>
      <vt:lpstr>Svjetska banka - $ 100 miliona (nast.)</vt:lpstr>
      <vt:lpstr>Svjetska banka - $ 100 miliona (nast.)</vt:lpstr>
      <vt:lpstr>Svjetska banka - $ 100 miliona (nast.)</vt:lpstr>
      <vt:lpstr>Aktivnosti vlade fbih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kreditni aranžmani – Vlada Federacije BIH</dc:title>
  <dc:creator>Goran Miraščić</dc:creator>
  <cp:lastModifiedBy>operater</cp:lastModifiedBy>
  <cp:revision>11</cp:revision>
  <cp:lastPrinted>2014-10-15T07:26:57Z</cp:lastPrinted>
  <dcterms:created xsi:type="dcterms:W3CDTF">2014-10-14T19:54:18Z</dcterms:created>
  <dcterms:modified xsi:type="dcterms:W3CDTF">2014-10-15T08:50:47Z</dcterms:modified>
</cp:coreProperties>
</file>